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258" r:id="rId4"/>
    <p:sldId id="280" r:id="rId5"/>
    <p:sldId id="259" r:id="rId6"/>
    <p:sldId id="266" r:id="rId7"/>
    <p:sldId id="267" r:id="rId8"/>
    <p:sldId id="277" r:id="rId9"/>
    <p:sldId id="263" r:id="rId10"/>
    <p:sldId id="268" r:id="rId11"/>
    <p:sldId id="269" r:id="rId12"/>
    <p:sldId id="278" r:id="rId13"/>
    <p:sldId id="261" r:id="rId14"/>
    <p:sldId id="265" r:id="rId15"/>
    <p:sldId id="270" r:id="rId16"/>
    <p:sldId id="271" r:id="rId17"/>
    <p:sldId id="273" r:id="rId18"/>
    <p:sldId id="275" r:id="rId19"/>
    <p:sldId id="276" r:id="rId20"/>
    <p:sldId id="281" r:id="rId21"/>
    <p:sldId id="282" r:id="rId22"/>
    <p:sldId id="283" r:id="rId23"/>
    <p:sldId id="284" r:id="rId24"/>
    <p:sldId id="285" r:id="rId25"/>
    <p:sldId id="286" r:id="rId26"/>
    <p:sldId id="279" r:id="rId27"/>
    <p:sldId id="262" r:id="rId28"/>
    <p:sldId id="287" r:id="rId29"/>
    <p:sldId id="288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7F6"/>
    <a:srgbClr val="7FFA77"/>
    <a:srgbClr val="ED5A34"/>
    <a:srgbClr val="FD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>
        <p:scale>
          <a:sx n="28" d="100"/>
          <a:sy n="28" d="100"/>
        </p:scale>
        <p:origin x="2576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D3681-5E93-6040-8466-4782AA643B8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C541A-13D4-6446-8189-E4385961F4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55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61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51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63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41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70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98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60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9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Zxing</a:t>
            </a:r>
            <a:r>
              <a:rPr kumimoji="1" lang="ja-JP" altLang="en-US"/>
              <a:t>→ぜぶらクロッシング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1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C541A-13D4-6446-8189-E4385961F47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22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1A9D7-D794-2E47-AF6F-F29774BF0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A1D8B1-21ED-D048-89A6-BB130BE3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A24CC2-519C-2342-86EF-CFD4A6A6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6626D-7BD5-5946-B14B-1ED5BF1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E00ABC-7AF8-414D-9223-0D879951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0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D630D-2E1F-9746-B381-3CB386C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D38343-9F77-B74E-8724-F9E83854F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023B4-711B-A742-BE4B-37EF643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6CA80-7253-0045-A35D-5F156518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ED13D6-C9B3-FE4A-B705-3A9BD6A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46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31E898-1120-2743-B1C8-B8353798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8F8259-7DC3-8644-BA82-7E344F1D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2DF42-3B14-D84F-B32D-1FBFBBB3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6D6463-6A95-404B-8B5D-79F79AF0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59A902-213B-594C-A188-09D30A80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6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F6F3A-89D3-ED4F-A2A1-D70D6180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970FF-6737-D14A-9DCE-94DCA685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E9F59-94FF-0E49-B45A-D3DAC9B9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144291-0A03-7A4D-A8E0-DC6FEF20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2D84A9-3E40-3044-8DB8-C0A29237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3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623A2-1049-FC4B-B501-F7356442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A4559B-B563-2546-B4FC-9E5FC340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122E2-350F-5643-8109-95C2B04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95FB0F-348C-974C-9ACF-8DB3B885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36ED0-A3D4-FA4E-8161-E86E7A52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2433F-830B-6449-B0D6-1F484B4D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9C333-9FA2-7B41-ADBB-609BB3046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D6A229-1E22-6545-AADA-3932724D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175F91-F987-F448-8F6C-DB794A4B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CD92A0-A282-5A4D-92C3-03A2128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EA7E01-9F13-5F4C-A9E2-146166B9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A8CFE-6B69-C24A-817A-17BC2E20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D4BA36-1C53-DF48-AA1E-88A85758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BB5872-DBE7-3646-ABA1-6D2FEBF2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3BE951-9095-6C43-B174-4F7C1B434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3289D3-FB91-A547-BA48-ACA797847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41B82-CA9D-CE45-A15E-C2681AB5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CC44024-C052-D245-9B6C-E49AE00C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1CFE62-694B-7A4A-B487-1B421ECF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1E19-74D2-FF48-B60C-27381C11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88E212-49BE-194A-B032-797C5FDC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89203D-EEC2-4145-A359-5B9F1F0A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84AB6B-6115-FD47-8478-95F45DAA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2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5033B5-4CA8-5540-AF44-E30969E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C053FA-AB03-EC40-96B3-2304B368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0ABA93-A53B-BD41-A92F-8FC749B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54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3C685-2744-6849-A831-2D9EAFB2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A44F5-DAB6-E94D-9248-93EA1226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C7FEFB-B968-C34A-835E-D38E8BDC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AEE83A-4D39-6F4E-9349-6378925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E17587-3011-6B4D-9BEF-D06FE94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D1A869-D201-8C4E-ABC9-4981073D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47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B7F3D-D51B-5D44-934E-874EEFBB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2EBBBBA-277C-C24E-9B6D-314F7D117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B3F5FC-C712-5846-9976-0C1740124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4DA238-C29C-1143-880C-14F7316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4D96AF-EE3B-B741-ACB0-FEDA3CB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9505C-3F8B-9D4C-ACD7-BFEDD17E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4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3534AB-6AEE-7D4A-99DF-DADE0359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FAAC5A-B975-5240-91D2-E63E3911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28D1D-2214-DA46-8980-120BCFB8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EE36-10CA-E64C-A1FF-7140A78923A4}" type="datetimeFigureOut">
              <a:rPr kumimoji="1" lang="ja-JP" altLang="en-US" smtClean="0"/>
              <a:t>2018/8/28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2BD46E-AB02-324A-B952-4030209F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36CE6A-5902-F940-9011-602412BB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F8F88-4556-314E-AD81-BDA0E03D4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45EA42-D688-CA41-947A-397BA99D0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869A26-28A2-5F4B-9417-1DA7AF77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92616" flipV="1">
            <a:off x="-12501797" y="-6803603"/>
            <a:ext cx="12192000" cy="3993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662A8D-05E7-A043-A936-633FE020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19503" y="7690657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86299D-79B7-C247-B030-97C031AD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14448334" y="12148063"/>
            <a:ext cx="12192000" cy="37753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3889BB-9753-A549-93C6-B0CCE9799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885482">
            <a:off x="8739742" y="-4938817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9941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468057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1F93C-A1A5-744E-9316-2EAEEFEC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876581"/>
            <a:ext cx="5943222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今回のインタラクティブアート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は</a:t>
            </a:r>
            <a:endParaRPr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鑑賞者↔作品↔鑑賞者</a:t>
            </a:r>
            <a:endParaRPr kumimoji="1" lang="ja-JP" altLang="en-US" sz="44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31B1F9-EFD2-DD44-B828-EAB0D2E642FA}"/>
              </a:ext>
            </a:extLst>
          </p:cNvPr>
          <p:cNvSpPr txBox="1"/>
          <p:nvPr/>
        </p:nvSpPr>
        <p:spPr>
          <a:xfrm>
            <a:off x="3813302" y="3515053"/>
            <a:ext cx="38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ポリッドスクリーンを用いることで</a:t>
            </a:r>
          </a:p>
        </p:txBody>
      </p:sp>
    </p:spTree>
    <p:extLst>
      <p:ext uri="{BB962C8B-B14F-4D97-AF65-F5344CB8AC3E}">
        <p14:creationId xmlns:p14="http://schemas.microsoft.com/office/powerpoint/2010/main" val="14814713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3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8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542213" y="2458875"/>
            <a:ext cx="11277446" cy="3046988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br>
              <a:rPr lang="en-US" altLang="ja-JP" sz="9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9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9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7B972A-4CE3-EC45-9D22-95BC32FF20DA}"/>
              </a:ext>
            </a:extLst>
          </p:cNvPr>
          <p:cNvSpPr txBox="1"/>
          <p:nvPr/>
        </p:nvSpPr>
        <p:spPr>
          <a:xfrm>
            <a:off x="1387018" y="2752771"/>
            <a:ext cx="9417963" cy="1938992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</a:t>
            </a:r>
            <a:br>
              <a:rPr lang="en-US" altLang="ja-JP" sz="6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6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A9ABD24-D810-8F4B-94A8-19200BBC3140}"/>
              </a:ext>
            </a:extLst>
          </p:cNvPr>
          <p:cNvSpPr txBox="1"/>
          <p:nvPr/>
        </p:nvSpPr>
        <p:spPr>
          <a:xfrm rot="1050532">
            <a:off x="2136817" y="3442"/>
            <a:ext cx="7338996" cy="646331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3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r>
              <a:rPr kumimoji="1" lang="ja-JP" altLang="en-US" sz="3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3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0993732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 rot="19752427">
            <a:off x="-2832008" y="2848346"/>
            <a:ext cx="6545382" cy="58477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あっぷでーと </a:t>
            </a:r>
            <a:r>
              <a:rPr kumimoji="1" lang="ja-JP" altLang="en-US" sz="3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いんたらくしょん</a:t>
            </a:r>
            <a:r>
              <a:rPr kumimoji="1" lang="ja-JP" altLang="en-US" sz="3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7B972A-4CE3-EC45-9D22-95BC32FF20DA}"/>
              </a:ext>
            </a:extLst>
          </p:cNvPr>
          <p:cNvSpPr txBox="1"/>
          <p:nvPr/>
        </p:nvSpPr>
        <p:spPr>
          <a:xfrm rot="1872469">
            <a:off x="8284820" y="2618896"/>
            <a:ext cx="7571303" cy="646331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lang="ja-JP" altLang="en-US" sz="3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いんたらくてぃぶ</a:t>
            </a:r>
            <a:r>
              <a:rPr lang="ja-JP" altLang="en-US" sz="3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っぽいの作ろうぜ</a:t>
            </a:r>
            <a:endParaRPr kumimoji="1" lang="ja-JP" altLang="en-US" sz="3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3CE221-CCC8-364C-A0BF-A9C13819DCCA}"/>
              </a:ext>
            </a:extLst>
          </p:cNvPr>
          <p:cNvSpPr txBox="1"/>
          <p:nvPr/>
        </p:nvSpPr>
        <p:spPr>
          <a:xfrm>
            <a:off x="3498874" y="1843413"/>
            <a:ext cx="5729454" cy="4524315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夏休み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だし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お祭り</a:t>
            </a: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っぽい</a:t>
            </a:r>
            <a:br>
              <a:rPr lang="en-US" altLang="ja-JP" sz="72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和風なの</a:t>
            </a:r>
            <a:endParaRPr lang="en-US" altLang="ja-JP" sz="72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ja-JP" altLang="en-US" sz="72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作ろうぜ</a:t>
            </a:r>
            <a:endParaRPr kumimoji="1" lang="ja-JP" altLang="en-US" sz="72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2EAEE3-88DD-1E46-B579-4FD0CC152117}"/>
              </a:ext>
            </a:extLst>
          </p:cNvPr>
          <p:cNvSpPr txBox="1"/>
          <p:nvPr/>
        </p:nvSpPr>
        <p:spPr>
          <a:xfrm>
            <a:off x="2015454" y="-8253012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8BE4022-94C8-8140-A698-AC83AE1BC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550027" y="8178541"/>
            <a:ext cx="4739177" cy="48312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738F816-7051-FE4E-BA83-7776C90CF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16105" y="-5279723"/>
            <a:ext cx="3694672" cy="311899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7292407-1598-6C4D-85EF-560EA4294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283691">
            <a:off x="8805131" y="7885844"/>
            <a:ext cx="1778949" cy="102713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58199BD-07CC-3A48-A3AB-09E97BFD28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57244">
            <a:off x="18907313" y="3379166"/>
            <a:ext cx="2273592" cy="13127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A1C075B-68E3-814D-85BA-71F7C475D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39712">
            <a:off x="12524401" y="-5553526"/>
            <a:ext cx="2018897" cy="116567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2BB36FC-94E9-AB44-83E5-46BE650DF6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4605" y="-706596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75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610821" y="-53307"/>
            <a:ext cx="19521039" cy="7238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320" y="15330"/>
            <a:ext cx="12191840" cy="68579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4224">
            <a:off x="7994209" y="4002412"/>
            <a:ext cx="8862395" cy="57103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27663">
            <a:off x="8579535" y="5067699"/>
            <a:ext cx="8862394" cy="43108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-3624548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-249041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-135627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089280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6832715"/>
            <a:ext cx="11798300" cy="160215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225906-C381-494D-BB92-D63CE342A00B}"/>
              </a:ext>
            </a:extLst>
          </p:cNvPr>
          <p:cNvSpPr txBox="1"/>
          <p:nvPr/>
        </p:nvSpPr>
        <p:spPr>
          <a:xfrm>
            <a:off x="1795387" y="1676866"/>
            <a:ext cx="7879080" cy="1015663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pPr algn="r"/>
            <a:r>
              <a:rPr lang="ja-JP" altLang="en-US" sz="6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折鶴，金魚，蝶，花火</a:t>
            </a:r>
            <a:endParaRPr kumimoji="1" lang="ja-JP" altLang="en-US" sz="6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C703600-218B-404F-84EB-16E0176C8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856024" y="2520734"/>
            <a:ext cx="4739177" cy="483128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6E96ECA-4B08-E04B-95AE-91E2F7DF6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020" y="2612212"/>
            <a:ext cx="3694672" cy="311899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60F1FE9-C36A-5D47-853E-DC717212A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02402">
            <a:off x="5961065" y="3411714"/>
            <a:ext cx="7167269" cy="371802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327A6D1-8ADD-9E4D-838D-876FD20C4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283691">
            <a:off x="5620459" y="4905243"/>
            <a:ext cx="1778949" cy="102713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F465B4-8E37-C245-AC89-ACBEE6D08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57244">
            <a:off x="6150678" y="4302387"/>
            <a:ext cx="2273592" cy="13127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697051-358C-0F46-84FB-AD4E931A5E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39712">
            <a:off x="5916704" y="2828878"/>
            <a:ext cx="2018897" cy="11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3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662565" y="5160008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022" y="4915184"/>
            <a:ext cx="1847335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68073">
            <a:off x="1916378" y="4483856"/>
            <a:ext cx="3101841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249279" y="229386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7915605" y="194456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6687614" y="377160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2070342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300579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5817146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74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57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46977" y="-2098523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180936" y="-217725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839743" y="2273428"/>
            <a:ext cx="9879629" cy="3416320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Web</a:t>
            </a:r>
            <a:r>
              <a:rPr kumimoji="1" lang="ja-JP" altLang="en-US" sz="54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カメラ</a:t>
            </a:r>
            <a:r>
              <a:rPr kumimoji="1" lang="en-US" altLang="ja-JP" sz="54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  <a:r>
              <a:rPr lang="en-US" altLang="ja-JP" sz="5400" b="1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Unity+Zxing</a:t>
            </a:r>
            <a:endParaRPr lang="en-US" altLang="ja-JP" sz="54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で</a:t>
            </a:r>
            <a:b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腕に貼り付けた</a:t>
            </a:r>
            <a:r>
              <a:rPr kumimoji="1" lang="en-US" altLang="ja-JP" sz="5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QR</a:t>
            </a:r>
            <a:r>
              <a:rPr kumimoji="1" lang="ja-JP" altLang="en-US" sz="5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コードを解析</a:t>
            </a:r>
            <a:endParaRPr kumimoji="1" lang="en-US" altLang="ja-JP" sz="5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EFFC260-48D0-0846-B3AE-DE358D6183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0764" y="4238590"/>
            <a:ext cx="2961598" cy="2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85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1063595" y="-254215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6930189" y="-2542153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600" y="3680102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1429577" y="1266821"/>
            <a:ext cx="9725740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Adobe cc Illustrator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で元絵作成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Live2d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Cubism3</a:t>
            </a:r>
            <a:r>
              <a:rPr kumimoji="1"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で動かす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8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8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班が頑張る</a:t>
            </a:r>
            <a:endParaRPr kumimoji="1" lang="en-US" altLang="ja-JP" sz="48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26B948-2933-FE42-8361-6F90328E4FBA}"/>
              </a:ext>
            </a:extLst>
          </p:cNvPr>
          <p:cNvSpPr txBox="1"/>
          <p:nvPr/>
        </p:nvSpPr>
        <p:spPr>
          <a:xfrm>
            <a:off x="6468367" y="470903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b="1"/>
              <a:t>→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E458374B-E640-FD45-97AC-CF9F9068B4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2053" y="4160372"/>
            <a:ext cx="2961598" cy="2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42286" y="7665977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-6055089" y="-368015"/>
            <a:ext cx="22142727" cy="8233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3582429" y="9001045"/>
            <a:ext cx="7871892" cy="29190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9"/>
            <a:ext cx="12191840" cy="6876115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4425172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68066" y="-2207976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3939709" y="-2227432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13367567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21346">
            <a:off x="110457" y="2167696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81786" y="7256460"/>
            <a:ext cx="11798300" cy="16202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69822" flipV="1">
            <a:off x="-3196651" y="4732653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48298">
            <a:off x="-2625112" y="5294744"/>
            <a:ext cx="8862394" cy="431083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68073">
            <a:off x="-487325" y="3418228"/>
            <a:ext cx="3101841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78887">
            <a:off x="-4900528" y="4367101"/>
            <a:ext cx="8862394" cy="431083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498845" y="5171364"/>
            <a:ext cx="1967927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01843">
            <a:off x="61145" y="2688478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1181">
            <a:off x="2725084" y="6059538"/>
            <a:ext cx="1293545" cy="74686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3040988" y="1838420"/>
            <a:ext cx="6955751" cy="48320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素材班の進捗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+</a:t>
            </a:r>
          </a:p>
          <a:p>
            <a:pPr algn="ctr"/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インタラクティブ花火作成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algn="ctr"/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36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4903503"/>
            <a:ext cx="8862395" cy="57103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47162" y="5280043"/>
            <a:ext cx="8862395" cy="329555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8069" flipV="1">
            <a:off x="-3279746" y="4817834"/>
            <a:ext cx="7871892" cy="29190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78434">
            <a:off x="7345249" y="4528697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-2950186" y="5699085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18786" y="5115367"/>
            <a:ext cx="8862394" cy="431083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1994932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838200" y="2915854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4077557" y="2120273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4077557" y="3254409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4077557" y="4388545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7881171" y="3266090"/>
            <a:ext cx="3570208" cy="769441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マージ→デモ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711439" y="4750961"/>
            <a:ext cx="2004190" cy="15594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400219" y="3287611"/>
            <a:ext cx="3378778" cy="31621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2600">
            <a:off x="7574310" y="4394404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4487">
            <a:off x="2912820" y="2122233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21346">
            <a:off x="1647175" y="4638077"/>
            <a:ext cx="1141371" cy="65900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786" y="5283316"/>
            <a:ext cx="117983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-6718212"/>
            <a:ext cx="8733799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0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60A15A4-276E-054A-AE70-053E1373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1726" y="11405903"/>
            <a:ext cx="8862395" cy="57103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1E76F00-774A-7B4A-944C-96B22D47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78434">
            <a:off x="13231168" y="5258904"/>
            <a:ext cx="8862394" cy="431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39142D2-7C00-FE4E-9A97-73DA8D9A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-8247110" y="8905821"/>
            <a:ext cx="7871892" cy="2919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87BAF4-6266-0547-BDD2-9EF9E83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144" y="-156571"/>
            <a:ext cx="16159624" cy="78603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7FB95C-F070-2143-AD2D-976274082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3911"/>
            <a:ext cx="6930189" cy="1690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9282AD-F60B-EB46-AF25-776474D504A3}"/>
              </a:ext>
            </a:extLst>
          </p:cNvPr>
          <p:cNvSpPr/>
          <p:nvPr/>
        </p:nvSpPr>
        <p:spPr>
          <a:xfrm>
            <a:off x="160" y="10"/>
            <a:ext cx="12191840" cy="668019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63AE4C-8A7E-2B40-9EF6-2D475B495B71}"/>
              </a:ext>
            </a:extLst>
          </p:cNvPr>
          <p:cNvSpPr txBox="1"/>
          <p:nvPr/>
        </p:nvSpPr>
        <p:spPr>
          <a:xfrm>
            <a:off x="-10457078" y="2820945"/>
            <a:ext cx="3005951" cy="1446550"/>
          </a:xfrm>
          <a:prstGeom prst="rect">
            <a:avLst/>
          </a:prstGeom>
          <a:noFill/>
          <a:ln>
            <a:solidFill>
              <a:srgbClr val="ED5A34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アイディア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設計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3C921D-47FF-1241-AEE2-7EED569B7181}"/>
              </a:ext>
            </a:extLst>
          </p:cNvPr>
          <p:cNvSpPr txBox="1"/>
          <p:nvPr/>
        </p:nvSpPr>
        <p:spPr>
          <a:xfrm>
            <a:off x="-7217721" y="2025364"/>
            <a:ext cx="3005951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画像解析班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83F9E-6D27-3348-8C11-9E20C7D3B81B}"/>
              </a:ext>
            </a:extLst>
          </p:cNvPr>
          <p:cNvSpPr txBox="1"/>
          <p:nvPr/>
        </p:nvSpPr>
        <p:spPr>
          <a:xfrm>
            <a:off x="-7217721" y="3159500"/>
            <a:ext cx="1877437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2A5006-DE2F-A341-9FE3-C71AE712C035}"/>
              </a:ext>
            </a:extLst>
          </p:cNvPr>
          <p:cNvSpPr txBox="1"/>
          <p:nvPr/>
        </p:nvSpPr>
        <p:spPr>
          <a:xfrm>
            <a:off x="-7217721" y="4293636"/>
            <a:ext cx="3288080" cy="769441"/>
          </a:xfrm>
          <a:prstGeom prst="rect">
            <a:avLst/>
          </a:prstGeom>
          <a:noFill/>
          <a:ln>
            <a:solidFill>
              <a:srgbClr val="7FFA77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開発班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41F293-AF9C-3B47-9E60-947E7971C625}"/>
              </a:ext>
            </a:extLst>
          </p:cNvPr>
          <p:cNvSpPr txBox="1"/>
          <p:nvPr/>
        </p:nvSpPr>
        <p:spPr>
          <a:xfrm>
            <a:off x="679645" y="2085053"/>
            <a:ext cx="4993675" cy="2123658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マージ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Unity</a:t>
            </a: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班がマージ</a:t>
            </a:r>
            <a:endParaRPr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GitHub</a:t>
            </a:r>
            <a:r>
              <a:rPr kumimoji="1"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を活用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1A4302B-FCB3-E04B-AE26-A7D2B49C2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5708">
            <a:off x="-764107" y="4357992"/>
            <a:ext cx="3429363" cy="316212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E83C20-1E11-5F43-93FF-8FBD8351E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96850" y="9552121"/>
            <a:ext cx="11798300" cy="24817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B275C5-AAA9-3341-9358-3213A5F95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82" flipV="1">
            <a:off x="8170123" y="4596071"/>
            <a:ext cx="7871892" cy="29190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2859320-C594-AE49-B098-9CC873BE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6193" flipV="1">
            <a:off x="-5026065" y="4755010"/>
            <a:ext cx="8862395" cy="32955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69E5E5-C238-5243-8661-980458F19278}"/>
              </a:ext>
            </a:extLst>
          </p:cNvPr>
          <p:cNvSpPr txBox="1"/>
          <p:nvPr/>
        </p:nvSpPr>
        <p:spPr>
          <a:xfrm>
            <a:off x="6136473" y="2085053"/>
            <a:ext cx="5840060" cy="1446550"/>
          </a:xfrm>
          <a:prstGeom prst="rect">
            <a:avLst/>
          </a:prstGeom>
          <a:noFill/>
          <a:ln>
            <a:solidFill>
              <a:srgbClr val="5177F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4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素材班の単体テスト</a:t>
            </a:r>
            <a:endParaRPr kumimoji="1" lang="en-US" altLang="ja-JP" sz="44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C57703-0ACA-F440-AEF4-DF92A1676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375218" y="5284606"/>
            <a:ext cx="2004190" cy="155949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44A08ED-F78D-A945-8F84-0781F75B5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22600">
            <a:off x="2877670" y="6048490"/>
            <a:ext cx="813842" cy="46989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0999267-506F-AC44-BBBB-5F0195A6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4487">
            <a:off x="6393395" y="5127297"/>
            <a:ext cx="947257" cy="54692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AA63FF0-5637-0D41-B2FF-3B045A210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21346">
            <a:off x="4651119" y="1777603"/>
            <a:ext cx="1141371" cy="6590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181E22-4D14-1B4E-BF24-B7B3D4535E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8485" y="977988"/>
            <a:ext cx="8733799" cy="49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8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88B67F4-9C03-C54F-9A28-7AB4EE3F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69128">
            <a:off x="3900279" y="827624"/>
            <a:ext cx="813842" cy="4698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1FD41C1-C327-6240-9F7C-13635E1DD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33490" y="4344073"/>
            <a:ext cx="3378778" cy="316212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F01743F-339D-FA4E-9D1F-347EDE1D5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645" y="4507112"/>
            <a:ext cx="2279828" cy="155949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076723A-F515-E142-881A-F97F6F7B2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76875">
            <a:off x="150198" y="5903499"/>
            <a:ext cx="947257" cy="54692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BBA0969-00C4-C344-A386-3D0C4105F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57834">
            <a:off x="10777254" y="2488199"/>
            <a:ext cx="815458" cy="65900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F2096A0-A836-9042-B13C-CBECB039D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485" y="9486988"/>
            <a:ext cx="8733799" cy="491276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22930">
            <a:off x="-5585088" y="-2142518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3130" flipV="1">
            <a:off x="8291652" y="153623"/>
            <a:ext cx="7216657" cy="20901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PL: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Miyake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Tomoya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PM:Takami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Suguru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Pr:Sueda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Takahito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4868">
            <a:off x="8403092" y="365083"/>
            <a:ext cx="813842" cy="4698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1826" y="5650452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27554">
            <a:off x="3038" y="4134001"/>
            <a:ext cx="3036663" cy="316212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95280">
            <a:off x="215351" y="276966"/>
            <a:ext cx="947257" cy="54692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72619">
            <a:off x="3247028" y="1104614"/>
            <a:ext cx="815458" cy="65900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4264">
            <a:off x="-3177494" y="4979492"/>
            <a:ext cx="7168210" cy="24150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-317541" y="4981784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B72DE1-C2F9-6D49-AC46-A71664C9CFAE}"/>
              </a:ext>
            </a:extLst>
          </p:cNvPr>
          <p:cNvSpPr txBox="1"/>
          <p:nvPr/>
        </p:nvSpPr>
        <p:spPr>
          <a:xfrm>
            <a:off x="8682786" y="5473005"/>
            <a:ext cx="35092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PL:ProjectLeader</a:t>
            </a:r>
            <a:endParaRPr kumimoji="1" lang="en-US" altLang="ja-JP" sz="2800" dirty="0"/>
          </a:p>
          <a:p>
            <a:r>
              <a:rPr lang="en-US" altLang="ja-JP" sz="2800" dirty="0" err="1"/>
              <a:t>PM;ProjectManager</a:t>
            </a:r>
            <a:endParaRPr lang="en-US" altLang="ja-JP" sz="2800" dirty="0"/>
          </a:p>
          <a:p>
            <a:r>
              <a:rPr kumimoji="1" lang="en-US" altLang="ja-JP" sz="2800" dirty="0" err="1"/>
              <a:t>Pr</a:t>
            </a:r>
            <a:r>
              <a:rPr lang="en-US" altLang="ja-JP" sz="2800" dirty="0" err="1"/>
              <a:t>:Presenter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06708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570CE0C-A0EE-A045-A763-E9C8A53C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7176" y="-98620"/>
            <a:ext cx="7810536" cy="23615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4FE0DE-6A6B-EF40-B1BD-E0BED589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50122">
            <a:off x="-8014078" y="-1452569"/>
            <a:ext cx="28220154" cy="1003121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1DF299-EC11-CF49-8B5C-F43A47C14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575EED-C87C-E640-9AFC-17EFED4A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12744" flipV="1">
            <a:off x="7313859" y="-230521"/>
            <a:ext cx="7216657" cy="209010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UD:Shinozima</a:t>
            </a:r>
            <a:r>
              <a:rPr kumimoji="1"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Genichi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Tomosue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Toshimasa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CD</a:t>
            </a:r>
            <a:r>
              <a:rPr kumimoji="1"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: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Tanimoto</a:t>
            </a:r>
            <a:r>
              <a:rPr lang="en-US" altLang="ja-JP" sz="66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 </a:t>
            </a:r>
            <a:r>
              <a:rPr lang="en-US" altLang="ja-JP" sz="6600" dirty="0" err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Kaho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B4C97C4-9265-1449-9201-F95735C4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21" y="-462937"/>
            <a:ext cx="7168210" cy="24150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55A442-0EE8-3340-A0DD-0EECA4528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421">
            <a:off x="3825278" y="-498929"/>
            <a:ext cx="3036663" cy="31621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F36BE93-4807-1D4D-B6E7-FD5903D87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924834" y="-462936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9D26EB7-8116-9E43-AB22-0220369EA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66072" y="497777"/>
            <a:ext cx="2013040" cy="15594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04ABA4-1B09-3A4C-8B1B-A2C543AB832E}"/>
              </a:ext>
            </a:extLst>
          </p:cNvPr>
          <p:cNvSpPr txBox="1"/>
          <p:nvPr/>
        </p:nvSpPr>
        <p:spPr>
          <a:xfrm>
            <a:off x="8182578" y="5918805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UD:UnityDeveloper</a:t>
            </a:r>
            <a:endParaRPr kumimoji="1" lang="en-US" altLang="ja-JP" sz="2800" dirty="0"/>
          </a:p>
          <a:p>
            <a:r>
              <a:rPr lang="en-US" altLang="ja-JP" sz="2800" dirty="0"/>
              <a:t>CD:Cubism3Developer</a:t>
            </a:r>
            <a:endParaRPr kumimoji="1" lang="ja-JP" altLang="en-US" sz="28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EC3D1E3-46F4-8249-BCFF-BACA8F87C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72619">
            <a:off x="2743861" y="5839590"/>
            <a:ext cx="815458" cy="65900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BBE5D45-F2A7-9548-8927-493C38E5C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59109">
            <a:off x="1286275" y="5520881"/>
            <a:ext cx="947257" cy="546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8889A7-826C-F048-ABF3-C878B91B70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74857">
            <a:off x="282058" y="5912690"/>
            <a:ext cx="813842" cy="4698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C0DD35B-FC76-2D44-9537-513B829E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9103">
            <a:off x="-8715592" y="-2718055"/>
            <a:ext cx="12192000" cy="41076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D3CD60-58D4-AC4A-B0C2-CAC6FFF7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52901">
            <a:off x="-4550526" y="4804150"/>
            <a:ext cx="12192000" cy="41076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FF3608B-E742-B346-B2E1-E3893C3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-1776229" y="10"/>
            <a:ext cx="12191980" cy="68579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142B9C-9E3D-F446-9F59-B6EDC069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26718">
            <a:off x="5048906" y="4804150"/>
            <a:ext cx="12192000" cy="41076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45C0E68-3690-B346-B60F-813564D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2018/08/31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津山高専</a:t>
            </a:r>
            <a:br>
              <a:rPr kumimoji="1" lang="en-US" altLang="ja-JP" sz="4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kumimoji="1" lang="ja-JP" altLang="en-US" sz="4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末田 貴一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DE393-AADA-8F41-A613-ECA51A41A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ポリッドスクリーンを用いた</a:t>
            </a:r>
            <a:br>
              <a:rPr lang="en-US" altLang="ja-JP" sz="2000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</a:br>
            <a:r>
              <a:rPr lang="ja-JP" altLang="en-US" sz="20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  <a:endParaRPr kumimoji="1" lang="ja-JP" altLang="en-US" sz="20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F065C8F-771A-5048-9126-52A740AE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6519">
            <a:off x="7798102" y="-2718055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5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018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901B0E7-2C1A-0B41-9D83-3E3DC53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663"/>
            <a:ext cx="6346274" cy="1560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A090491-216F-C544-AB26-17774067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16" y="3537"/>
            <a:ext cx="5809349" cy="195727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58A62B0-AB94-504D-BA7A-40597A12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90" y="4824667"/>
            <a:ext cx="6346274" cy="131812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54DA927-0057-0E45-B4D2-6CEF4A117D4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2BF15D-EE1D-1F48-9118-5F349B6ACA5A}"/>
              </a:ext>
            </a:extLst>
          </p:cNvPr>
          <p:cNvSpPr txBox="1"/>
          <p:nvPr/>
        </p:nvSpPr>
        <p:spPr>
          <a:xfrm>
            <a:off x="1557500" y="2616018"/>
            <a:ext cx="4837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ポリッドスクリーン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5D7CBA-C1B5-C64A-99E5-B1DBC1498B58}"/>
              </a:ext>
            </a:extLst>
          </p:cNvPr>
          <p:cNvSpPr txBox="1"/>
          <p:nvPr/>
        </p:nvSpPr>
        <p:spPr>
          <a:xfrm>
            <a:off x="5398373" y="38443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×</a:t>
            </a:r>
            <a:endParaRPr kumimoji="1" lang="ja-JP" altLang="en-US" b="1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4E5026-9129-B94E-8867-D9E403DBED7D}"/>
              </a:ext>
            </a:extLst>
          </p:cNvPr>
          <p:cNvSpPr txBox="1"/>
          <p:nvPr/>
        </p:nvSpPr>
        <p:spPr>
          <a:xfrm>
            <a:off x="4973409" y="5129787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B7E9D2-51DE-1A48-AF2D-C1573F55D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4984">
            <a:off x="-5105498" y="4804150"/>
            <a:ext cx="12192000" cy="4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44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091783A8-8B2F-DD45-BBED-064891ED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6282076"/>
            <a:ext cx="7810536" cy="221787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C1AB91-9509-164B-8F00-94B7CF6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482410" y="114821"/>
            <a:ext cx="5420229" cy="182617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B73AA5-82FC-944F-9F46-3BE4BE7EA1CC}"/>
              </a:ext>
            </a:extLst>
          </p:cNvPr>
          <p:cNvSpPr/>
          <p:nvPr/>
        </p:nvSpPr>
        <p:spPr>
          <a:xfrm>
            <a:off x="0" y="0"/>
            <a:ext cx="5810865" cy="196081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528409D-7136-C845-BC75-03158CB0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2358">
            <a:off x="7617985" y="4560962"/>
            <a:ext cx="7168210" cy="24150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ED4-2D88-E545-BF91-E48E72ED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Agenda</a:t>
            </a:r>
            <a:endParaRPr kumimoji="1" lang="ja-JP" altLang="en-US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D2C3308-8EC8-E44F-9E52-DD23B691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5846">
            <a:off x="9699753" y="3528379"/>
            <a:ext cx="4984813" cy="213039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864CC-A889-9F4B-AE68-CC084C4B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なにを作ったのか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 b="1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lang="en-US" altLang="ja-JP" sz="6600" b="1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kumimoji="1"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どうやって作ったのか</a:t>
            </a:r>
            <a:endParaRPr kumimoji="1" lang="en-US" altLang="ja-JP" sz="6600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r>
              <a:rPr lang="ja-JP" altLang="en-US" sz="6600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おわりに</a:t>
            </a:r>
            <a:endParaRPr kumimoji="1" lang="ja-JP" altLang="en-US" sz="660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BC06C8-F6EE-0D44-B97A-087A2D6B8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0206F28-DD63-854C-B2B3-333D0931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66320">
            <a:off x="7769694" y="5650452"/>
            <a:ext cx="7168210" cy="24150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D4E085-E0AE-2644-B5B5-A4F52B54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81070">
            <a:off x="3228637" y="5971992"/>
            <a:ext cx="7168210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2FA34A7-143B-2448-ADDA-CA6B10B5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27390">
            <a:off x="-6691586" y="-1309041"/>
            <a:ext cx="21009777" cy="70785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CF12EE9-8F78-AD4D-8CB6-518D9184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900485" y="2582627"/>
            <a:ext cx="4999954" cy="168457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E5039EC-9A01-7849-88C9-BF9AD96B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50" y="5448427"/>
            <a:ext cx="7062120" cy="163340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796ABD1-29D4-3D4B-9367-D1345F780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FF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1526014-A736-F847-A11B-89692A05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31" y="3104656"/>
            <a:ext cx="5711369" cy="1672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723CD3-5FDC-604A-B7A9-638E6D3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なんで作ったのか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F39688-9AFA-AE4A-A520-8294EA82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62" y="2010577"/>
            <a:ext cx="5611932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従来の</a:t>
            </a:r>
            <a:r>
              <a:rPr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インタラクティブアートは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インタラクティブなのは</a:t>
            </a:r>
            <a:endParaRPr kumimoji="1" lang="en-US" altLang="ja-JP" dirty="0"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  <a:p>
            <a:pPr marL="0" indent="0">
              <a:buNone/>
            </a:pPr>
            <a:r>
              <a:rPr lang="ja-JP" altLang="en-US" sz="4400">
                <a:ln w="0">
                  <a:noFill/>
                </a:ln>
                <a:latin typeface="Myrica M Book" panose="020B0509020203020207" pitchFamily="49" charset="-128"/>
                <a:ea typeface="Myrica M Book" panose="020B0509020203020207" pitchFamily="49" charset="-128"/>
                <a:cs typeface="Myrica M Book" panose="020B0509020203020207" pitchFamily="49" charset="-128"/>
              </a:rPr>
              <a:t>作品↔鑑賞者</a:t>
            </a:r>
            <a:endParaRPr lang="en-US" altLang="ja-JP" sz="4400" dirty="0">
              <a:ln w="0">
                <a:noFill/>
              </a:ln>
              <a:latin typeface="Myrica M Book" panose="020B0509020203020207" pitchFamily="49" charset="-128"/>
              <a:ea typeface="Myrica M Book" panose="020B0509020203020207" pitchFamily="49" charset="-128"/>
              <a:cs typeface="Myrica M Book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5F123C5-8021-1C43-8091-9BAAD286C5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07"/>
          <a:stretch/>
        </p:blipFill>
        <p:spPr>
          <a:xfrm>
            <a:off x="9133490" y="10"/>
            <a:ext cx="3058670" cy="1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585</Words>
  <Application>Microsoft Macintosh PowerPoint</Application>
  <PresentationFormat>ワイド画面</PresentationFormat>
  <Paragraphs>193</Paragraphs>
  <Slides>29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Myrica M Book</vt:lpstr>
      <vt:lpstr>游ゴシック</vt:lpstr>
      <vt:lpstr>游ゴシック Light</vt:lpstr>
      <vt:lpstr>Arial</vt:lpstr>
      <vt:lpstr>Office テーマ</vt:lpstr>
      <vt:lpstr>PowerPoint プレゼンテーション</vt:lpstr>
      <vt:lpstr>2018/08/31 津山高専 末田 貴一</vt:lpstr>
      <vt:lpstr>Agenda</vt:lpstr>
      <vt:lpstr>Agenda</vt:lpstr>
      <vt:lpstr>なにを作ったのか</vt:lpstr>
      <vt:lpstr>なにを作ったのか</vt:lpstr>
      <vt:lpstr>なにを作ったのか</vt:lpstr>
      <vt:lpstr>Agenda</vt:lpstr>
      <vt:lpstr>なんで作ったのか</vt:lpstr>
      <vt:lpstr>なんで作ったのか</vt:lpstr>
      <vt:lpstr>なんで作ったのか</vt:lpstr>
      <vt:lpstr>Agenda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Agenda</vt:lpstr>
      <vt:lpstr>おわりに</vt:lpstr>
      <vt:lpstr>おわりに</vt:lpstr>
      <vt:lpstr>2018/08/31 津山高専 末田 貴一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津山高専 末田 貴一</dc:title>
  <dc:creator>b-suedat@tsuyama.kosen-ac.jp</dc:creator>
  <cp:lastModifiedBy>b-suedat@tsuyama.kosen-ac.jp</cp:lastModifiedBy>
  <cp:revision>26</cp:revision>
  <dcterms:created xsi:type="dcterms:W3CDTF">2018-08-27T09:53:19Z</dcterms:created>
  <dcterms:modified xsi:type="dcterms:W3CDTF">2018-08-28T10:53:37Z</dcterms:modified>
</cp:coreProperties>
</file>